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0"/>
    <p:restoredTop sz="94694"/>
  </p:normalViewPr>
  <p:slideViewPr>
    <p:cSldViewPr snapToGrid="0" snapToObjects="1">
      <p:cViewPr varScale="1">
        <p:scale>
          <a:sx n="105" d="100"/>
          <a:sy n="105" d="100"/>
        </p:scale>
        <p:origin x="22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D7361-2CE4-5A47-9D63-F9932F42D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B7488-4B87-2C47-8458-7D578543F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0F3A5-7D69-F242-9629-364AC41AF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45EA-77F3-E54B-9C75-1A78D50E16F4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EC04-98A5-8140-88D5-7A5C5830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B2EE3-E623-A441-97E6-18CB74791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8A5C6-EBAD-5747-AEDC-7227221A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84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4EE8-907D-8847-90A1-FFE6638E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D1376E-9A2D-AA47-A2F6-7C11EBF15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D770F-5C1C-7F48-800F-05DEDC51A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45EA-77F3-E54B-9C75-1A78D50E16F4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4F4F4-FCA4-8646-AE7B-51511BFE5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C5B4D-63B8-4445-A8F3-3AD93347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8A5C6-EBAD-5747-AEDC-7227221A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6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FBAF98-13FD-EF4C-B671-512C2E480A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CC002-4046-2A43-A1DE-FC869F7E2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147FF-3C4E-7B44-B2D9-6DF02FFD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45EA-77F3-E54B-9C75-1A78D50E16F4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2CB10-7B57-4047-BE27-4FA1CF6F5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FC1BA-AEF6-0D46-819D-89DE5F771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8A5C6-EBAD-5747-AEDC-7227221A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1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834C-8E46-7147-9392-15614698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FD22-23CA-C648-A1D2-805C757FA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ACECE-73BE-774A-AB38-F8D578716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45EA-77F3-E54B-9C75-1A78D50E16F4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2E5E7-83ED-364E-A50F-F599C1A04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E5900-E743-C542-8D2C-CFE1E19C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8A5C6-EBAD-5747-AEDC-7227221A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7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7A34-1979-944E-9C31-EC1583D5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84039-825D-E744-B077-8E0973B62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EAEA-7581-524E-B568-FEDAF58D1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45EA-77F3-E54B-9C75-1A78D50E16F4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DB0F4-DFDC-DF4C-901F-DAE24F92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DBAB1-6FF1-EA43-A082-1C1BAE6E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8A5C6-EBAD-5747-AEDC-7227221A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26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4339-EE06-E64B-A8EB-EB75C9B0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21B74-B36B-4442-8B09-339333724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99678-F870-BF45-A23E-507192338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393D4E-E64F-204C-835A-8A65F741B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45EA-77F3-E54B-9C75-1A78D50E16F4}" type="datetimeFigureOut">
              <a:rPr lang="en-US" smtClean="0"/>
              <a:t>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2386C-DBA8-2D43-8EE0-4847C5869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0DFAC-EF22-FE4A-9226-891B3012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8A5C6-EBAD-5747-AEDC-7227221A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94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8FCC-875F-FA40-BD3F-F96197514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525CC-DCE0-DD4E-9EF0-416EF94E2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D2AEE2-0CD2-E243-B690-11EC1BC05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C780D6-265F-AF4D-88CE-A7510EDC3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8A18D3-89D1-A547-A960-7137BA96D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0D1757-6378-064F-9E4B-A004E9D8D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45EA-77F3-E54B-9C75-1A78D50E16F4}" type="datetimeFigureOut">
              <a:rPr lang="en-US" smtClean="0"/>
              <a:t>1/25/20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954C93-1A28-C340-9D82-426CC3EDF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DE97EC-3B44-954D-B68A-E791E650F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8A5C6-EBAD-5747-AEDC-7227221A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22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1AA3-4545-034E-991B-E96E51C17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94B063-97B6-D145-A1D5-005611B0C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45EA-77F3-E54B-9C75-1A78D50E16F4}" type="datetimeFigureOut">
              <a:rPr lang="en-US" smtClean="0"/>
              <a:t>1/25/20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0E607-F93C-B144-9C77-33D5EACD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9A9D3-A3CE-8240-8424-3CA0B03C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8A5C6-EBAD-5747-AEDC-7227221A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7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80F0B3-8C92-5F45-B1E2-1D4D10873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45EA-77F3-E54B-9C75-1A78D50E16F4}" type="datetimeFigureOut">
              <a:rPr lang="en-US" smtClean="0"/>
              <a:t>1/25/20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F65E7-56E9-EF41-BDCD-248C0F16D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286D4-3E8B-2D4B-8AE2-00A76E44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8A5C6-EBAD-5747-AEDC-7227221A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2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0CDEC-9ABC-B447-B90B-F0A4431BF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01404-1E03-5E49-B6DF-CB260D67A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D7679-ACF6-894D-A4DF-A797D7407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BA47F-9869-E546-8F0C-6E4497E4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45EA-77F3-E54B-9C75-1A78D50E16F4}" type="datetimeFigureOut">
              <a:rPr lang="en-US" smtClean="0"/>
              <a:t>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B9D24-DC7F-D245-A660-0EEE5F5F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A1B02-DB65-CA44-B14F-8BDC1FC3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8A5C6-EBAD-5747-AEDC-7227221A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14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6FB12-3ACD-F24B-88C9-847C92F57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0131A3-44AC-D74C-80E1-52658684B5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66865-4AD4-B84F-A312-1E9FED372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7C17A-6E24-EC45-996D-9F5C59E26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45EA-77F3-E54B-9C75-1A78D50E16F4}" type="datetimeFigureOut">
              <a:rPr lang="en-US" smtClean="0"/>
              <a:t>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707BA-AA19-0E49-8B22-10721D0AF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C992A-88CF-964E-8E6E-206B564F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8A5C6-EBAD-5747-AEDC-7227221A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37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6D3AFB-D5B9-084C-A797-C8FC873C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2DCE9-6CCE-CA42-91B7-C13E0820F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647F9-3648-0C4C-94A9-9CE2CDE13A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C45EA-77F3-E54B-9C75-1A78D50E16F4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77B2-4333-7849-9A30-0870AC9C5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697C3-5760-404C-8E36-08815607E3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8A5C6-EBAD-5747-AEDC-7227221A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6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tball-data.org/" TargetMode="External"/><Relationship Id="rId2" Type="http://schemas.openxmlformats.org/officeDocument/2006/relationships/hyperlink" Target="https://materializecs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youtube/v3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F934-D26E-804F-9DE6-61F57894D7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Champions League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376E3-2228-1647-A8F4-6C0BEFFBFE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Anything Group</a:t>
            </a:r>
          </a:p>
          <a:p>
            <a:r>
              <a:rPr lang="en-US" dirty="0"/>
              <a:t>(Alex </a:t>
            </a:r>
            <a:r>
              <a:rPr lang="en-US" dirty="0" err="1"/>
              <a:t>Bilba</a:t>
            </a:r>
            <a:r>
              <a:rPr lang="en-US" dirty="0"/>
              <a:t>, Deepika Kulkarni, Gil Solis, Peter Boldyrev) </a:t>
            </a:r>
          </a:p>
        </p:txBody>
      </p:sp>
    </p:spTree>
    <p:extLst>
      <p:ext uri="{BB962C8B-B14F-4D97-AF65-F5344CB8AC3E}">
        <p14:creationId xmlns:p14="http://schemas.microsoft.com/office/powerpoint/2010/main" val="2994949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F5912-B26F-C240-817C-534646A9E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Enabling users to get most current game data and videos on the favorite championship.</a:t>
            </a:r>
          </a:p>
          <a:p>
            <a:endParaRPr lang="en-US" sz="2000" dirty="0"/>
          </a:p>
          <a:p>
            <a:r>
              <a:rPr lang="en-US" sz="2000" dirty="0"/>
              <a:t>Saving user’s time by providing a handy tool to see scores and videos for the Champions League;</a:t>
            </a:r>
          </a:p>
          <a:p>
            <a:r>
              <a:rPr lang="en-US" sz="2000" dirty="0"/>
              <a:t>Delivering game info to any location on any device;</a:t>
            </a:r>
          </a:p>
          <a:p>
            <a:r>
              <a:rPr lang="en-US" sz="2000" dirty="0"/>
              <a:t>Customer-first: data privacy is #1 priority;</a:t>
            </a:r>
          </a:p>
          <a:p>
            <a:r>
              <a:rPr lang="en-US" sz="2000" dirty="0"/>
              <a:t>No ads;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5A4201-5583-2047-B408-DD8FAD9B6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34"/>
            <a:ext cx="12192000" cy="776812"/>
          </a:xfrm>
        </p:spPr>
        <p:txBody>
          <a:bodyPr>
            <a:normAutofit/>
          </a:bodyPr>
          <a:lstStyle/>
          <a:p>
            <a:r>
              <a:rPr lang="en-US" sz="3600" dirty="0"/>
              <a:t>	Process and technologies</a:t>
            </a:r>
          </a:p>
        </p:txBody>
      </p:sp>
    </p:spTree>
    <p:extLst>
      <p:ext uri="{BB962C8B-B14F-4D97-AF65-F5344CB8AC3E}">
        <p14:creationId xmlns:p14="http://schemas.microsoft.com/office/powerpoint/2010/main" val="361493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371B-12B6-5145-9A2C-432195BD6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34"/>
            <a:ext cx="12192000" cy="776812"/>
          </a:xfrm>
        </p:spPr>
        <p:txBody>
          <a:bodyPr>
            <a:normAutofit/>
          </a:bodyPr>
          <a:lstStyle/>
          <a:p>
            <a:r>
              <a:rPr lang="en-US" sz="3600" dirty="0"/>
              <a:t>	Process and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1DAC2-73CF-D140-B813-07B63EC62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600"/>
            <a:ext cx="10515600" cy="3063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Tasks and roles: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Alex </a:t>
            </a:r>
            <a:r>
              <a:rPr lang="en-US" sz="1200" dirty="0" err="1"/>
              <a:t>Bilba</a:t>
            </a:r>
            <a:r>
              <a:rPr lang="en-US" sz="1200" dirty="0"/>
              <a:t>: PM, HTML and CSS integration, owns GitHub repo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 Deepika Kulkarni: </a:t>
            </a:r>
            <a:r>
              <a:rPr lang="en-US" sz="1200" dirty="0" err="1"/>
              <a:t>Youtube</a:t>
            </a:r>
            <a:r>
              <a:rPr lang="en-US" sz="1200" dirty="0"/>
              <a:t> API, integrates with Football API and HTML/CSS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 Gil Solis: Materialize: CSS, integration with HTML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Peter Boldyrev: Football API, integration with HTML, presentation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846E37-B135-7E4B-91B6-B35B20362C1A}"/>
              </a:ext>
            </a:extLst>
          </p:cNvPr>
          <p:cNvSpPr txBox="1">
            <a:spLocks/>
          </p:cNvSpPr>
          <p:nvPr/>
        </p:nvSpPr>
        <p:spPr>
          <a:xfrm>
            <a:off x="838200" y="5070712"/>
            <a:ext cx="4696838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HTML5</a:t>
            </a:r>
          </a:p>
          <a:p>
            <a:r>
              <a:rPr lang="en-US" sz="1200" dirty="0" err="1"/>
              <a:t>Materilize</a:t>
            </a:r>
            <a:r>
              <a:rPr lang="en-US" sz="1200" dirty="0"/>
              <a:t> CSS ( </a:t>
            </a:r>
            <a:r>
              <a:rPr lang="en-US" sz="1200" dirty="0">
                <a:hlinkClick r:id="rId2"/>
              </a:rPr>
              <a:t>https://materializecss.com/</a:t>
            </a:r>
            <a:r>
              <a:rPr lang="en-US" sz="1200" dirty="0"/>
              <a:t>)</a:t>
            </a:r>
          </a:p>
          <a:p>
            <a:r>
              <a:rPr lang="en-US" sz="1200" dirty="0"/>
              <a:t>APIs:</a:t>
            </a:r>
          </a:p>
          <a:p>
            <a:pPr lvl="1"/>
            <a:r>
              <a:rPr lang="en-US" sz="1200" dirty="0"/>
              <a:t>Football API (</a:t>
            </a:r>
            <a:r>
              <a:rPr lang="en-US" sz="1200" dirty="0">
                <a:hlinkClick r:id="rId3"/>
              </a:rPr>
              <a:t>https://www.football-data.org/</a:t>
            </a:r>
            <a:r>
              <a:rPr lang="en-US" sz="1200" dirty="0"/>
              <a:t>)</a:t>
            </a:r>
          </a:p>
          <a:p>
            <a:pPr lvl="1"/>
            <a:r>
              <a:rPr lang="en-US" sz="1200" dirty="0" err="1"/>
              <a:t>Youtube</a:t>
            </a:r>
            <a:r>
              <a:rPr lang="en-US" sz="1200" dirty="0"/>
              <a:t> API (</a:t>
            </a:r>
            <a:r>
              <a:rPr lang="en-US" sz="1200" dirty="0">
                <a:hlinkClick r:id="rId4"/>
              </a:rPr>
              <a:t>https://developers.google.com/youtube/v3</a:t>
            </a:r>
            <a:r>
              <a:rPr lang="en-US" sz="1200" dirty="0"/>
              <a:t>)</a:t>
            </a:r>
          </a:p>
          <a:p>
            <a:endParaRPr lang="en-US" sz="12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FA90E3C-59B6-884D-8585-2A443D49E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552272"/>
              </p:ext>
            </p:extLst>
          </p:nvPr>
        </p:nvGraphicFramePr>
        <p:xfrm>
          <a:off x="838200" y="2517537"/>
          <a:ext cx="8128000" cy="2291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831501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92300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Successes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249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Deciding on the concept (API-driven vs concept driven);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Free-tier API constraints: Re-focusing within the chosen concept and re-confirming user value;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Deciding on the roles and creating the work breakdown structure;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Assigning SOW and creating ROB meetings and schedule/milestones;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Changing CSS Framework due to constraints;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/>
                        <a:t>GitHub repo – master branch re-creation;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Idea to use 1 well-known API (YouTube) + 1 well-documented API (Football-data);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Identifying the best CSS framework that fits the needs;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Well communicated and documented work and updates;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Defining the MVP - fast-fail approach to the MVP;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Developing feature roadmap and prioritizing vs key concept;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040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3382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ACA39-836D-F046-B06F-D2710E423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585" y="797445"/>
            <a:ext cx="2649280" cy="1945755"/>
          </a:xfrm>
          <a:ln>
            <a:solidFill>
              <a:schemeClr val="bg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Possible match status:</a:t>
            </a:r>
          </a:p>
          <a:p>
            <a:r>
              <a:rPr lang="en-US" sz="1200" dirty="0"/>
              <a:t>Played – Scheduled (T T)</a:t>
            </a:r>
          </a:p>
          <a:p>
            <a:r>
              <a:rPr lang="en-US" sz="1200" dirty="0"/>
              <a:t>Played – Not scheduled (T F)</a:t>
            </a:r>
          </a:p>
          <a:p>
            <a:r>
              <a:rPr lang="en-US" sz="1200" dirty="0"/>
              <a:t>Not Played – Scheduled (F T)</a:t>
            </a:r>
          </a:p>
          <a:p>
            <a:r>
              <a:rPr lang="en-US" sz="1200" dirty="0"/>
              <a:t>Not played – Not scheduled (F F)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8740F4-18B3-8F49-B06A-BE7E359A9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34"/>
            <a:ext cx="12192000" cy="776812"/>
          </a:xfrm>
        </p:spPr>
        <p:txBody>
          <a:bodyPr>
            <a:normAutofit/>
          </a:bodyPr>
          <a:lstStyle/>
          <a:p>
            <a:r>
              <a:rPr lang="en-US" sz="3600" dirty="0"/>
              <a:t>	Football API walkthrough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E93D2C3-F00F-DB42-BF88-CCC5CC8AC35F}"/>
              </a:ext>
            </a:extLst>
          </p:cNvPr>
          <p:cNvSpPr txBox="1">
            <a:spLocks/>
          </p:cNvSpPr>
          <p:nvPr/>
        </p:nvSpPr>
        <p:spPr>
          <a:xfrm>
            <a:off x="3783419" y="797444"/>
            <a:ext cx="3149009" cy="194575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Football API:</a:t>
            </a:r>
          </a:p>
          <a:p>
            <a:r>
              <a:rPr lang="en-US" sz="1200" dirty="0"/>
              <a:t>203 rows total;</a:t>
            </a:r>
          </a:p>
          <a:p>
            <a:r>
              <a:rPr lang="en-US" sz="1200" dirty="0"/>
              <a:t>Most recent matches are added from top to bottom (203rd row - most recent):</a:t>
            </a:r>
          </a:p>
          <a:p>
            <a:r>
              <a:rPr lang="en-US" sz="1200" dirty="0"/>
              <a:t>Statuses: scheduled and finished;</a:t>
            </a:r>
            <a:endParaRPr lang="en-US" sz="800" dirty="0"/>
          </a:p>
          <a:p>
            <a:pPr lvl="1"/>
            <a:endParaRPr lang="en-US" sz="800" dirty="0"/>
          </a:p>
          <a:p>
            <a:pPr lvl="1"/>
            <a:endParaRPr lang="en-US" sz="800" dirty="0"/>
          </a:p>
          <a:p>
            <a:endParaRPr lang="en-US" sz="12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20704D-5153-1D42-82FB-5AED80F914E0}"/>
              </a:ext>
            </a:extLst>
          </p:cNvPr>
          <p:cNvSpPr txBox="1">
            <a:spLocks/>
          </p:cNvSpPr>
          <p:nvPr/>
        </p:nvSpPr>
        <p:spPr>
          <a:xfrm>
            <a:off x="7036982" y="797444"/>
            <a:ext cx="3149009" cy="194575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Functions:</a:t>
            </a:r>
          </a:p>
          <a:p>
            <a:r>
              <a:rPr lang="en-US" sz="1200" dirty="0" err="1"/>
              <a:t>displayData</a:t>
            </a:r>
            <a:r>
              <a:rPr lang="en-US" sz="1200" dirty="0"/>
              <a:t>(); - displaying data about the match</a:t>
            </a:r>
          </a:p>
          <a:p>
            <a:r>
              <a:rPr lang="en-US" sz="1200" dirty="0" err="1"/>
              <a:t>displayModal</a:t>
            </a:r>
            <a:r>
              <a:rPr lang="en-US" sz="1200" dirty="0"/>
              <a:t>(msg) -  multi-purpose function displaying a modal when called</a:t>
            </a:r>
            <a:endParaRPr lang="en-US" sz="800" dirty="0"/>
          </a:p>
          <a:p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9E6065-E536-6240-8443-6C4EF1EF900D}"/>
              </a:ext>
            </a:extLst>
          </p:cNvPr>
          <p:cNvSpPr txBox="1"/>
          <p:nvPr/>
        </p:nvSpPr>
        <p:spPr>
          <a:xfrm>
            <a:off x="-3157870" y="-15523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EA79286-4AFA-8D4A-AEDE-97A3A1859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73928"/>
              </p:ext>
            </p:extLst>
          </p:nvPr>
        </p:nvGraphicFramePr>
        <p:xfrm>
          <a:off x="1029585" y="2878884"/>
          <a:ext cx="9156406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8203">
                  <a:extLst>
                    <a:ext uri="{9D8B030D-6E8A-4147-A177-3AD203B41FA5}">
                      <a16:colId xmlns:a16="http://schemas.microsoft.com/office/drawing/2014/main" val="3429185229"/>
                    </a:ext>
                  </a:extLst>
                </a:gridCol>
                <a:gridCol w="4578203">
                  <a:extLst>
                    <a:ext uri="{9D8B030D-6E8A-4147-A177-3AD203B41FA5}">
                      <a16:colId xmlns:a16="http://schemas.microsoft.com/office/drawing/2014/main" val="870636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Played = T &amp;&amp; Scheduled = T </a:t>
                      </a:r>
                      <a:r>
                        <a:rPr lang="en-US" sz="1200" b="0" dirty="0"/>
                        <a:t>– played the first game and scheduled second game;</a:t>
                      </a:r>
                    </a:p>
                    <a:p>
                      <a:pPr algn="l"/>
                      <a:endParaRPr lang="en-US" sz="1200" b="0" dirty="0"/>
                    </a:p>
                    <a:p>
                      <a:pPr algn="l"/>
                      <a:r>
                        <a:rPr lang="en-US" sz="1200" b="0" dirty="0" err="1"/>
                        <a:t>displayData</a:t>
                      </a:r>
                      <a:r>
                        <a:rPr lang="en-US" sz="1200" b="0" dirty="0"/>
                        <a:t>(); (</a:t>
                      </a:r>
                      <a:r>
                        <a:rPr lang="en-US" sz="1200" dirty="0"/>
                        <a:t>date played, score, teams names, winner)</a:t>
                      </a:r>
                    </a:p>
                    <a:p>
                      <a:pPr algn="l"/>
                      <a:r>
                        <a:rPr lang="en-US" sz="1200" dirty="0" err="1"/>
                        <a:t>displayModal</a:t>
                      </a:r>
                      <a:r>
                        <a:rPr lang="en-US" sz="1200" dirty="0"/>
                        <a:t>(); (showing when the game is scheduled)</a:t>
                      </a:r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Played = F &amp;&amp; Scheduled = T – </a:t>
                      </a:r>
                      <a:r>
                        <a:rPr lang="en-US" sz="1200" b="0" dirty="0"/>
                        <a:t>Scheduled but not played yet</a:t>
                      </a:r>
                    </a:p>
                    <a:p>
                      <a:pPr algn="l"/>
                      <a:endParaRPr lang="en-US" sz="1200" b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/>
                        <a:t>displayModal</a:t>
                      </a:r>
                      <a:r>
                        <a:rPr lang="en-US" sz="1200" b="0" dirty="0"/>
                        <a:t>(”These teams are scheduled to play”); 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378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Played = T &amp;&amp; Scheduled = F – </a:t>
                      </a:r>
                      <a:r>
                        <a:rPr lang="en-US" sz="1200" b="0" dirty="0"/>
                        <a:t>played and no more games scheduled;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/>
                        <a:t>displayData</a:t>
                      </a:r>
                      <a:r>
                        <a:rPr lang="en-US" sz="1200" b="0" dirty="0"/>
                        <a:t>(); (</a:t>
                      </a:r>
                      <a:r>
                        <a:rPr lang="en-US" sz="1200" dirty="0"/>
                        <a:t>date played, score, teams names, winner and stage)</a:t>
                      </a:r>
                      <a:endParaRPr lang="en-US" sz="1200" b="0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Played = F &amp;&amp; Scheduled = F – </a:t>
                      </a:r>
                      <a:r>
                        <a:rPr lang="en-US" sz="1200" b="0" dirty="0"/>
                        <a:t>not played and not scheduled;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/>
                        <a:t>displayModal</a:t>
                      </a:r>
                      <a:r>
                        <a:rPr lang="en-US" sz="1200" b="0" dirty="0"/>
                        <a:t>(”These teams are not scheduled to play”); 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20932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User presses GO without selecting the team:</a:t>
                      </a:r>
                    </a:p>
                    <a:p>
                      <a:pPr algn="ctr"/>
                      <a:r>
                        <a:rPr lang="en-US" sz="1200" dirty="0" err="1"/>
                        <a:t>displayModal</a:t>
                      </a:r>
                      <a:r>
                        <a:rPr lang="en-US" sz="1200" dirty="0"/>
                        <a:t>(“Please select teams”); 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9109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029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ACA39-836D-F046-B06F-D2710E423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585" y="797445"/>
            <a:ext cx="2649280" cy="1945755"/>
          </a:xfrm>
          <a:ln>
            <a:solidFill>
              <a:schemeClr val="bg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YouTube API:</a:t>
            </a:r>
          </a:p>
          <a:p>
            <a:pPr marL="0" indent="0">
              <a:buNone/>
            </a:pPr>
            <a:r>
              <a:rPr lang="en-US" sz="1200" dirty="0"/>
              <a:t>Uses data that was created in Football API call to build a search string.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8740F4-18B3-8F49-B06A-BE7E359A9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34"/>
            <a:ext cx="12192000" cy="776812"/>
          </a:xfrm>
        </p:spPr>
        <p:txBody>
          <a:bodyPr>
            <a:normAutofit/>
          </a:bodyPr>
          <a:lstStyle/>
          <a:p>
            <a:r>
              <a:rPr lang="en-US" sz="3600" dirty="0"/>
              <a:t>	YouTube API walkthrough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9E6065-E536-6240-8443-6C4EF1EF900D}"/>
              </a:ext>
            </a:extLst>
          </p:cNvPr>
          <p:cNvSpPr txBox="1"/>
          <p:nvPr/>
        </p:nvSpPr>
        <p:spPr>
          <a:xfrm>
            <a:off x="-3157870" y="-15523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6316A9-74B9-6B44-B848-6D8682A93779}"/>
              </a:ext>
            </a:extLst>
          </p:cNvPr>
          <p:cNvSpPr txBox="1">
            <a:spLocks/>
          </p:cNvSpPr>
          <p:nvPr/>
        </p:nvSpPr>
        <p:spPr>
          <a:xfrm>
            <a:off x="3957082" y="797445"/>
            <a:ext cx="2649280" cy="19457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Search string passed to the YouTube API to search for the relevant results;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String consists of:</a:t>
            </a:r>
          </a:p>
          <a:p>
            <a:pPr marL="0" indent="0">
              <a:buNone/>
            </a:pPr>
            <a:r>
              <a:rPr lang="en-US" sz="1200" dirty="0"/>
              <a:t>Team 1 name, Team 2 name, date formatted, league name;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675CEA-35AB-F440-BDA6-72E5F266828D}"/>
              </a:ext>
            </a:extLst>
          </p:cNvPr>
          <p:cNvSpPr txBox="1">
            <a:spLocks/>
          </p:cNvSpPr>
          <p:nvPr/>
        </p:nvSpPr>
        <p:spPr>
          <a:xfrm>
            <a:off x="6884579" y="776179"/>
            <a:ext cx="2649280" cy="194575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Appends search result to the carousel in the HTML;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String consists of:</a:t>
            </a:r>
          </a:p>
          <a:p>
            <a:pPr marL="0" indent="0">
              <a:buNone/>
            </a:pPr>
            <a:r>
              <a:rPr lang="en-US" sz="1200" dirty="0"/>
              <a:t>Team 1 name, Team 2 name, date formatted;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B8158B-0E5B-3B42-A35C-0A428674C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808" y="3023027"/>
            <a:ext cx="7507319" cy="3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84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EC2EB-F1F7-C84D-A87E-C4CF0112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802AE7-688C-AE47-BA11-496FD848C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617" y="1690688"/>
            <a:ext cx="6180765" cy="465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99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7F4E-3F4F-E941-B35F-6F203EBCA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roadmap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F2CC0-18DC-AB40-8B65-7025AC921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Choose from 12 different competitions from the free-tier API subscription;</a:t>
            </a:r>
          </a:p>
          <a:p>
            <a:r>
              <a:rPr lang="en-US" sz="2000" dirty="0"/>
              <a:t>Saving your favorite team to the local storage;</a:t>
            </a:r>
          </a:p>
          <a:p>
            <a:r>
              <a:rPr lang="en-US" sz="2000" dirty="0"/>
              <a:t>Displaying league standings and highlighting your favorite team;</a:t>
            </a:r>
          </a:p>
          <a:p>
            <a:r>
              <a:rPr lang="en-US" sz="2000" dirty="0"/>
              <a:t>Twilio API integration for score SMS alerting;</a:t>
            </a:r>
          </a:p>
          <a:p>
            <a:r>
              <a:rPr lang="en-US" sz="2000" dirty="0"/>
              <a:t>Implementing weather data for the city the match is played;</a:t>
            </a:r>
          </a:p>
          <a:p>
            <a:r>
              <a:rPr lang="en-US" sz="2000" dirty="0"/>
              <a:t>Introducing premium features for subscription:</a:t>
            </a:r>
          </a:p>
          <a:p>
            <a:pPr lvl="1"/>
            <a:r>
              <a:rPr lang="en-US" sz="1600" dirty="0"/>
              <a:t>Selecting from 100+ competitions </a:t>
            </a:r>
          </a:p>
          <a:p>
            <a:pPr lvl="1"/>
            <a:r>
              <a:rPr lang="en-US" sz="1600" dirty="0"/>
              <a:t>Ability to pick the dates to review historical data for the seasons and more</a:t>
            </a:r>
          </a:p>
          <a:p>
            <a:r>
              <a:rPr lang="en-US" sz="2000" dirty="0"/>
              <a:t>Expanding the concept to other sports using </a:t>
            </a:r>
            <a:r>
              <a:rPr lang="en-US" sz="2000"/>
              <a:t>different APIs;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36243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EC2EB-F1F7-C84D-A87E-C4CF0112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58973-65D4-EA4C-A1B5-5EB3493E7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203" y="1690688"/>
            <a:ext cx="5147594" cy="366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13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677</Words>
  <Application>Microsoft Macintosh PowerPoint</Application>
  <PresentationFormat>Widescreen</PresentationFormat>
  <Paragraphs>88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Champions League Tracker</vt:lpstr>
      <vt:lpstr> Process and technologies</vt:lpstr>
      <vt:lpstr> Process and technologies</vt:lpstr>
      <vt:lpstr> Football API walkthrough</vt:lpstr>
      <vt:lpstr> YouTube API walkthrough</vt:lpstr>
      <vt:lpstr>Demo</vt:lpstr>
      <vt:lpstr>Future roadmap 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petrb</dc:creator>
  <cp:lastModifiedBy>petrb</cp:lastModifiedBy>
  <cp:revision>17</cp:revision>
  <dcterms:created xsi:type="dcterms:W3CDTF">2020-01-25T18:37:59Z</dcterms:created>
  <dcterms:modified xsi:type="dcterms:W3CDTF">2020-01-25T21:12:50Z</dcterms:modified>
</cp:coreProperties>
</file>